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35" Type="http://schemas.openxmlformats.org/officeDocument/2006/relationships/customXml" Target="../customXml/item3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C25B7-F6D2-4BA7-BE04-F2C6A87A9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91CE6-E1FD-409B-8E44-F8745F7C3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E476C-234D-43AD-9614-D76D0280492E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F9265B-FD76-420F-B7F3-78B7F2607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9CB4AC-D00E-4003-A0C9-F3792F872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98197-7E4B-4DAB-851A-5A823E756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59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9BF3E1-1266-493A-A1C8-E65643ABE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090AD0-66F4-4A11-8C17-4E678B48E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A763E-4A47-420A-963D-1CCDE9F939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E476C-234D-43AD-9614-D76D0280492E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12CE0-5A8A-4A4C-ABD6-69A34A2E2F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524AF-106D-462E-AFA0-52808DDE3C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98197-7E4B-4DAB-851A-5A823E756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0C3E9B-EC7C-43B1-98AB-8CEA0D4E660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93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305EE3-8964-49DE-9D08-AE1922B20F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35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A47DE6-3278-453F-8122-171A6BFA7B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643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6249A3-7DB9-4EC0-A86D-39385BB49E1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073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8D9A88-7744-4BC2-BC16-C9DA7403565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580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08640C-A70D-4340-AD6E-87ED667C74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251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668F31-D938-4DDE-8B6C-C2B467D280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67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3BA049-046C-4205-B5B6-AE35DC49FEF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122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548F2D-3CB0-4BA5-BA6B-76E075EF37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517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14B895-F50F-441F-882B-5D41ECFAF86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13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2C2911-A6EF-468E-ADD2-B97A6F8B49E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65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84B22E-8185-44AB-98BE-F49AF13DBD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244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D6E64C-95A6-416D-9179-01CA0E2DE9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187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3554C7-69C3-4B93-A595-9D9B214478A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7028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0EA8CA-0B1C-43B2-9B52-BF43C36406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490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3D9DF3-48BA-4978-827E-4C451092EEA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5578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68026E-9D6E-43F7-82B6-03ABC9B7288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9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363571-488F-4A46-AE8A-D85D203AD99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507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9114E1-9A9B-4DE3-BF93-6F80083949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2553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19C264-5056-471F-8706-F89B8F4B0E3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94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D8D63D-683F-43CD-8B0B-1EC52F780C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36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C8C212-53BE-4283-982E-BB92FC8E429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187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C684E1-524A-4845-9ABB-E06EDFCA8FD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924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15F3FE-E87C-43C7-8D9C-416D1455DEB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563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2A79E7-AB63-43E3-ADA5-A1833E09E05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291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0591E-B644-449B-91BD-66BDA2E4D9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47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DA61C7-5179-4B9F-91A6-C1C8649CE5C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995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ER Document Library" ma:contentTypeID="0x0101002DEF51921D697F4DB2B582A6545F0CB3004D33359392E57045BE26F74C0F4A1153" ma:contentTypeVersion="14" ma:contentTypeDescription="Document Library with additional metadata fields for Earning Release Process:  Deliverable Type, Milestone, ER Subject" ma:contentTypeScope="" ma:versionID="44306e24b5f104dc0a922eb8bb322613">
  <xsd:schema xmlns:xsd="http://www.w3.org/2001/XMLSchema" xmlns:xs="http://www.w3.org/2001/XMLSchema" xmlns:p="http://schemas.microsoft.com/office/2006/metadata/properties" xmlns:ns2="27edee5f-94e3-4077-b4ce-20f56c0ba83d" xmlns:ns3="230e9df3-be65-4c73-a93b-d1236ebd677e" xmlns:ns4="3a0a83e8-bcab-4a16-9d59-29ab28b3b44d" targetNamespace="http://schemas.microsoft.com/office/2006/metadata/properties" ma:root="true" ma:fieldsID="ac6d95f25f4c43d7ca4fb328481beab2" ns2:_="" ns3:_="" ns4:_="">
    <xsd:import namespace="27edee5f-94e3-4077-b4ce-20f56c0ba83d"/>
    <xsd:import namespace="230e9df3-be65-4c73-a93b-d1236ebd677e"/>
    <xsd:import namespace="3a0a83e8-bcab-4a16-9d59-29ab28b3b44d"/>
    <xsd:element name="properties">
      <xsd:complexType>
        <xsd:sequence>
          <xsd:element name="documentManagement">
            <xsd:complexType>
              <xsd:all>
                <xsd:element ref="ns2:fe47e074c1434d4aadeadff4e1712687" minOccurs="0"/>
                <xsd:element ref="ns3:TaxCatchAll" minOccurs="0"/>
                <xsd:element ref="ns3:TaxCatchAllLabel" minOccurs="0"/>
                <xsd:element ref="ns2:n473b0e9bba1494e973f11b3aeff246c" minOccurs="0"/>
                <xsd:element ref="ns2:eff3ae4720aa4110b0794bc7b101c94d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edee5f-94e3-4077-b4ce-20f56c0ba83d" elementFormDefault="qualified">
    <xsd:import namespace="http://schemas.microsoft.com/office/2006/documentManagement/types"/>
    <xsd:import namespace="http://schemas.microsoft.com/office/infopath/2007/PartnerControls"/>
    <xsd:element name="fe47e074c1434d4aadeadff4e1712687" ma:index="2" nillable="true" ma:taxonomy="true" ma:internalName="fe47e074c1434d4aadeadff4e1712687" ma:taxonomyFieldName="Deliverable_x0020_Type" ma:displayName="Deliverable Type" ma:readOnly="false" ma:default="" ma:fieldId="{fe47e074-c143-4d4a-adea-dff4e1712687}" ma:sspId="e385fb40-52d4-4fae-9c5b-3e8ff8a5878e" ma:termSetId="adf44d6a-ca33-454c-903c-ccebb34e628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n473b0e9bba1494e973f11b3aeff246c" ma:index="6" nillable="true" ma:taxonomy="true" ma:internalName="n473b0e9bba1494e973f11b3aeff246c" ma:taxonomyFieldName="Milestone" ma:displayName="Milestone" ma:readOnly="false" ma:default="" ma:fieldId="{7473b0e9-bba1-494e-973f-11b3aeff246c}" ma:sspId="e385fb40-52d4-4fae-9c5b-3e8ff8a5878e" ma:termSetId="ec41a49f-3450-4369-9127-62a38f9703f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ff3ae4720aa4110b0794bc7b101c94d" ma:index="8" nillable="true" ma:taxonomy="true" ma:internalName="eff3ae4720aa4110b0794bc7b101c94d" ma:taxonomyFieldName="ER_x0020_Subject" ma:displayName="ER Subject" ma:readOnly="false" ma:default="" ma:fieldId="{eff3ae47-20aa-4110-b079-4bc7b101c94d}" ma:sspId="e385fb40-52d4-4fae-9c5b-3e8ff8a5878e" ma:termSetId="210bf72a-0ce2-4e1b-8aa6-2486fe9158ba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3" nillable="true" ma:displayName="Taxonomy Catch All Column" ma:description="" ma:hidden="true" ma:list="{c14a363f-cf4a-4e78-bcc5-f0c282f95d62}" ma:internalName="TaxCatchAll" ma:showField="CatchAllData" ma:web="27edee5f-94e3-4077-b4ce-20f56c0ba83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4" nillable="true" ma:displayName="Taxonomy Catch All Column1" ma:description="" ma:hidden="true" ma:list="{c14a363f-cf4a-4e78-bcc5-f0c282f95d62}" ma:internalName="TaxCatchAllLabel" ma:readOnly="true" ma:showField="CatchAllDataLabel" ma:web="27edee5f-94e3-4077-b4ce-20f56c0ba83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0a83e8-bcab-4a16-9d59-29ab28b3b4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4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473b0e9bba1494e973f11b3aeff246c xmlns="27edee5f-94e3-4077-b4ce-20f56c0ba83d">
      <Terms xmlns="http://schemas.microsoft.com/office/infopath/2007/PartnerControls"/>
    </n473b0e9bba1494e973f11b3aeff246c>
    <fe47e074c1434d4aadeadff4e1712687 xmlns="27edee5f-94e3-4077-b4ce-20f56c0ba83d">
      <Terms xmlns="http://schemas.microsoft.com/office/infopath/2007/PartnerControls"/>
    </fe47e074c1434d4aadeadff4e1712687>
    <TaxCatchAll xmlns="230e9df3-be65-4c73-a93b-d1236ebd677e"/>
    <eff3ae4720aa4110b0794bc7b101c94d xmlns="27edee5f-94e3-4077-b4ce-20f56c0ba83d">
      <Terms xmlns="http://schemas.microsoft.com/office/infopath/2007/PartnerControls"/>
    </eff3ae4720aa4110b0794bc7b101c94d>
  </documentManagement>
</p:properties>
</file>

<file path=customXml/itemProps1.xml><?xml version="1.0" encoding="utf-8"?>
<ds:datastoreItem xmlns:ds="http://schemas.openxmlformats.org/officeDocument/2006/customXml" ds:itemID="{8E20606C-C7E8-41FC-B697-3FADF456509B}"/>
</file>

<file path=customXml/itemProps2.xml><?xml version="1.0" encoding="utf-8"?>
<ds:datastoreItem xmlns:ds="http://schemas.openxmlformats.org/officeDocument/2006/customXml" ds:itemID="{BDDAF08B-7E64-4202-B195-CB8DFCB94932}"/>
</file>

<file path=customXml/itemProps3.xml><?xml version="1.0" encoding="utf-8"?>
<ds:datastoreItem xmlns:ds="http://schemas.openxmlformats.org/officeDocument/2006/customXml" ds:itemID="{1D8F3909-B624-45C2-8A2C-DD9AD80D1E2E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2017-07-20T16:37:47Z</dcterms:created>
  <dcterms:modified xsi:type="dcterms:W3CDTF">2017-07-20T16:39:35Z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0x0101002DEF51921D697F4DB2B582A6545F0CB3004D33359392E57045BE26F74C0F4A1153</vt:lpwstr>
  </property>
</Properties>
</file>

<file path=docProps/thumbnail.jpeg>
</file>